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4564-CF21-4744-B307-AAE6E105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714B6-A051-4450-9083-F2BB0F757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F1E6E-1EFC-4E9D-B15B-6FE88A7F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60D94-3B84-4D32-8A05-E6B0AF2C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87A68-41A9-4880-9366-C4CFA376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28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3B2A-E4B2-4E3C-9341-502E5CD5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F2F27-0EC5-4E27-B744-1547A574F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9FC42-6E08-448E-A1B6-52E421353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48B81-2FF7-496C-B049-6C9F2C08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B2FB4-5DCF-412C-B36B-2298277F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39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16A4B-A90C-4EFA-BCB4-67B774934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45D22-40E1-4C65-BF0E-0A604AC71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6BE75-C3FF-4072-8C45-A10BD4890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726BC-AD01-4E18-A558-26DEB312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884D5-D242-40FD-A944-75FB9FD6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02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2DE3-26A9-45BB-9B8D-C39712B1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4003D-2685-439F-8335-A27E300E1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F737-E347-4973-B49F-128B47847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07591-5064-4290-A344-E3B4821E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4788C-9AD5-40DB-9B8E-56CDC065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27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5B75-8F77-4807-A8C2-18C54AB3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F8BC-860B-42BC-989F-4E7E9FB29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3DBB2-3E91-40FB-9BB4-6A639E45A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28C6-871F-4C3F-94DE-56A8F4EC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5E235-482D-4500-BD57-AFC38CC2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41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CE02-96C6-4CDD-874A-B5E5FB0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F25B5-800A-4684-A5D7-4F1EC5FFC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A3179-DEE3-4F53-B4A7-1ECF5AF79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09C92-9348-4821-ABF1-EF3E4815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EDA40-A8AB-4AF7-9FC6-A931A4B9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BDD87-5023-4C88-9715-23972C63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49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1E53-2D93-43EE-80A9-BC747117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90E36-18C4-45D0-8A5D-8D47AD154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2AB69-F0A4-438A-8254-CB1788810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2BE30-2152-43E7-B960-B61CDE6B1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6C992-631A-4795-A2D6-B350602C9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373C1-970D-4EB2-94CF-BFA37E4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755FD-E0D5-47CA-958B-5FAD945D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F88DD-A1AB-47DA-BBF0-813515D9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5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7FFC-394C-445A-8317-5708ABA5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C34BB-1FED-4DC7-9BE3-7B94AE9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CED16-7596-4C6C-B64D-D8204EDF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C7F83-0C71-4690-807C-963B8924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68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13B9E-6FE6-4897-AAA6-259D9635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BD8D35-9682-4A9A-A5FC-EC1E16D6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79E53-729A-4E7C-9842-1795830F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12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A7E1-6B56-4563-883A-F870F7DC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A7B29-36B2-46A5-9B68-08D6C8DBD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CB89D-3F05-43A7-9890-64CF6B441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C6820-DDAA-4346-92A6-732DA60A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9A78C-DF64-4B92-A203-02231AD5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45FAA-35B3-4278-9179-13993AC2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36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2180-C776-4E6F-95CE-62F4AC94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405748-4555-4D51-9CF2-CA7DBBFB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F15FB-369B-4CC9-9BB6-2DFB6F0E3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E19F4-1806-469A-BF38-3C3FBE0D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E4313-E4FE-4278-B596-75FBB773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0C872-CBF2-47CE-A0CC-629A0621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2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C0172-15C8-47BC-918B-929C6CF5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EC9EA-2DDF-4CF4-837C-9CEF5A0C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7FDC9-32B7-4978-B2D9-A5B6EF503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CCE6F-028F-4069-90A0-BEABF4AF7E5F}" type="datetimeFigureOut">
              <a:rPr lang="en-GB" smtClean="0"/>
              <a:t>Monday 11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5E0A6-1AB2-44DE-A17F-2C412B380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8849E-969D-49B4-88EF-C9C17D7DE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590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E437-710D-45F9-A613-4BC804EAE9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Mechanical </a:t>
            </a:r>
            <a:r>
              <a:rPr lang="en-GB"/>
              <a:t>Duck project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E6B3E-3A0E-4D9F-B16F-29E08B7567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by Medad Rufus</a:t>
            </a:r>
          </a:p>
        </p:txBody>
      </p:sp>
    </p:spTree>
    <p:extLst>
      <p:ext uri="{BB962C8B-B14F-4D97-AF65-F5344CB8AC3E}">
        <p14:creationId xmlns:p14="http://schemas.microsoft.com/office/powerpoint/2010/main" val="2200718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257">
            <a:extLst>
              <a:ext uri="{FF2B5EF4-FFF2-40B4-BE49-F238E27FC236}">
                <a16:creationId xmlns:a16="http://schemas.microsoft.com/office/drawing/2014/main" id="{40D49A36-E2FB-45ED-A41D-5F42364A50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278">
            <a:extLst>
              <a:ext uri="{FF2B5EF4-FFF2-40B4-BE49-F238E27FC236}">
                <a16:creationId xmlns:a16="http://schemas.microsoft.com/office/drawing/2014/main" id="{17D8BA22-4AD1-4CDF-8282-2D647FCD2B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6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DF86D-D396-483C-9B6C-CC3744A8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9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736B1C30-3158-414F-8849-549D4E983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8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8BCB-454E-4FEE-989B-CBFAB5E4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people sitting at a beach&#10;&#10;Description automatically generated">
            <a:extLst>
              <a:ext uri="{FF2B5EF4-FFF2-40B4-BE49-F238E27FC236}">
                <a16:creationId xmlns:a16="http://schemas.microsoft.com/office/drawing/2014/main" id="{41C3FDE0-EC99-4486-A40C-456DF74D3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5021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9437-40E7-44E5-8B84-18CA8390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indoor, cabinet, furniture, wall&#10;&#10;Description automatically generated">
            <a:extLst>
              <a:ext uri="{FF2B5EF4-FFF2-40B4-BE49-F238E27FC236}">
                <a16:creationId xmlns:a16="http://schemas.microsoft.com/office/drawing/2014/main" id="{1CD7FA5F-8045-4905-9A67-A878B3F2F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2561" y="467924"/>
            <a:ext cx="10044590" cy="5650081"/>
          </a:xfrm>
        </p:spPr>
      </p:pic>
    </p:spTree>
    <p:extLst>
      <p:ext uri="{BB962C8B-B14F-4D97-AF65-F5344CB8AC3E}">
        <p14:creationId xmlns:p14="http://schemas.microsoft.com/office/powerpoint/2010/main" val="9199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90301_185053">
            <a:extLst>
              <a:ext uri="{FF2B5EF4-FFF2-40B4-BE49-F238E27FC236}">
                <a16:creationId xmlns:a16="http://schemas.microsoft.com/office/drawing/2014/main" id="{825B02C9-A4D8-40CB-A937-40F19B31D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90301_124647">
            <a:extLst>
              <a:ext uri="{FF2B5EF4-FFF2-40B4-BE49-F238E27FC236}">
                <a16:creationId xmlns:a16="http://schemas.microsoft.com/office/drawing/2014/main" id="{91A46A58-6E03-4B7E-A1BF-40C75507AE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0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90301_121423">
            <a:extLst>
              <a:ext uri="{FF2B5EF4-FFF2-40B4-BE49-F238E27FC236}">
                <a16:creationId xmlns:a16="http://schemas.microsoft.com/office/drawing/2014/main" id="{76BCB05B-3B14-47AC-A78A-5735D0A9F8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90301_121408">
            <a:extLst>
              <a:ext uri="{FF2B5EF4-FFF2-40B4-BE49-F238E27FC236}">
                <a16:creationId xmlns:a16="http://schemas.microsoft.com/office/drawing/2014/main" id="{A10CFBF5-6585-420A-9EFC-143D25E17E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8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159">
            <a:extLst>
              <a:ext uri="{FF2B5EF4-FFF2-40B4-BE49-F238E27FC236}">
                <a16:creationId xmlns:a16="http://schemas.microsoft.com/office/drawing/2014/main" id="{0EA5D1D4-5CDB-420C-B6A3-74C67511F9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9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212">
            <a:extLst>
              <a:ext uri="{FF2B5EF4-FFF2-40B4-BE49-F238E27FC236}">
                <a16:creationId xmlns:a16="http://schemas.microsoft.com/office/drawing/2014/main" id="{958305DC-6CD3-43D0-B628-9E93BEED68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6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Mechanical Duck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Medad Rufus</dc:creator>
  <cp:lastModifiedBy>Medad Rufus</cp:lastModifiedBy>
  <cp:revision>2</cp:revision>
  <dcterms:created xsi:type="dcterms:W3CDTF">2019-03-04T09:48:12Z</dcterms:created>
  <dcterms:modified xsi:type="dcterms:W3CDTF">2019-03-12T05:02:06Z</dcterms:modified>
</cp:coreProperties>
</file>